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59" r:id="rId6"/>
    <p:sldId id="266" r:id="rId7"/>
    <p:sldId id="262" r:id="rId8"/>
    <p:sldId id="264" r:id="rId9"/>
  </p:sldIdLst>
  <p:sldSz cx="9144000" cy="6858000" type="screen4x3"/>
  <p:notesSz cx="7102475"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F9BD572-F451-40D6-9EDC-77A158E3A72F}" type="datetimeFigureOut">
              <a:rPr lang="de-DE" smtClean="0"/>
              <a:t>07.05.2021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760536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F9BD572-F451-40D6-9EDC-77A158E3A72F}" type="datetimeFigureOut">
              <a:rPr lang="de-DE" smtClean="0"/>
              <a:t>07.05.2021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2746702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F9BD572-F451-40D6-9EDC-77A158E3A72F}" type="datetimeFigureOut">
              <a:rPr lang="de-DE" smtClean="0"/>
              <a:t>07.05.2021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3442087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F9BD572-F451-40D6-9EDC-77A158E3A72F}" type="datetimeFigureOut">
              <a:rPr lang="de-DE" smtClean="0"/>
              <a:t>07.05.2021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3104255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1F9BD572-F451-40D6-9EDC-77A158E3A72F}" type="datetimeFigureOut">
              <a:rPr lang="de-DE" smtClean="0"/>
              <a:t>07.05.2021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1206402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F9BD572-F451-40D6-9EDC-77A158E3A72F}" type="datetimeFigureOut">
              <a:rPr lang="de-DE" smtClean="0"/>
              <a:t>07.05.2021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373449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F9BD572-F451-40D6-9EDC-77A158E3A72F}" type="datetimeFigureOut">
              <a:rPr lang="de-DE" smtClean="0"/>
              <a:t>07.05.2021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1020875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F9BD572-F451-40D6-9EDC-77A158E3A72F}" type="datetimeFigureOut">
              <a:rPr lang="de-DE" smtClean="0"/>
              <a:t>07.05.2021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3257235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F9BD572-F451-40D6-9EDC-77A158E3A72F}" type="datetimeFigureOut">
              <a:rPr lang="de-DE" smtClean="0"/>
              <a:t>07.05.2021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1450697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F9BD572-F451-40D6-9EDC-77A158E3A72F}" type="datetimeFigureOut">
              <a:rPr lang="de-DE" smtClean="0"/>
              <a:t>07.05.2021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2498479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F9BD572-F451-40D6-9EDC-77A158E3A72F}" type="datetimeFigureOut">
              <a:rPr lang="de-DE" smtClean="0"/>
              <a:t>07.05.2021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1459246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8000"/>
            <a:lum/>
          </a:blip>
          <a:srcRect/>
          <a:stretch>
            <a:fillRect l="-6000" r="-6000"/>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9BD572-F451-40D6-9EDC-77A158E3A72F}" type="datetimeFigureOut">
              <a:rPr lang="de-DE" smtClean="0"/>
              <a:t>07.05.2021</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61ED76-9CDC-4B82-90F3-1B8BCF9FD40A}" type="slidenum">
              <a:rPr lang="de-DE" smtClean="0"/>
              <a:t>‹Nr.›</a:t>
            </a:fld>
            <a:endParaRPr lang="de-DE"/>
          </a:p>
        </p:txBody>
      </p:sp>
    </p:spTree>
    <p:extLst>
      <p:ext uri="{BB962C8B-B14F-4D97-AF65-F5344CB8AC3E}">
        <p14:creationId xmlns:p14="http://schemas.microsoft.com/office/powerpoint/2010/main" val="633628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Bp35O_2lA4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rGjtbN0BlTw"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1484784"/>
            <a:ext cx="7772400" cy="2046089"/>
          </a:xfrm>
        </p:spPr>
        <p:txBody>
          <a:bodyPr/>
          <a:lstStyle/>
          <a:p>
            <a:r>
              <a:rPr lang="de-DE" dirty="0" smtClean="0"/>
              <a:t>Lesestrategien / Sachtexte lesen</a:t>
            </a:r>
            <a:br>
              <a:rPr lang="de-DE" dirty="0" smtClean="0"/>
            </a:br>
            <a:r>
              <a:rPr lang="de-DE" dirty="0" smtClean="0"/>
              <a:t>Literatur der Jahrhundertwende</a:t>
            </a:r>
            <a:endParaRPr lang="de-DE" dirty="0"/>
          </a:p>
        </p:txBody>
      </p:sp>
      <p:sp>
        <p:nvSpPr>
          <p:cNvPr id="3" name="Untertitel 2"/>
          <p:cNvSpPr>
            <a:spLocks noGrp="1"/>
          </p:cNvSpPr>
          <p:nvPr>
            <p:ph type="subTitle" idx="1"/>
          </p:nvPr>
        </p:nvSpPr>
        <p:spPr>
          <a:xfrm>
            <a:off x="1331640" y="4221088"/>
            <a:ext cx="6400800" cy="1752600"/>
          </a:xfrm>
        </p:spPr>
        <p:txBody>
          <a:bodyPr/>
          <a:lstStyle/>
          <a:p>
            <a:r>
              <a:rPr lang="de-DE" i="1" dirty="0" smtClean="0"/>
              <a:t>Datum eintragen</a:t>
            </a:r>
            <a:endParaRPr lang="de-DE" i="1" dirty="0"/>
          </a:p>
        </p:txBody>
      </p:sp>
    </p:spTree>
    <p:extLst>
      <p:ext uri="{BB962C8B-B14F-4D97-AF65-F5344CB8AC3E}">
        <p14:creationId xmlns:p14="http://schemas.microsoft.com/office/powerpoint/2010/main" val="1419807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i="1" dirty="0" smtClean="0"/>
              <a:t>Vorgehen Woche xx</a:t>
            </a:r>
            <a:endParaRPr lang="de-DE" b="1" i="1" dirty="0"/>
          </a:p>
        </p:txBody>
      </p:sp>
      <p:sp>
        <p:nvSpPr>
          <p:cNvPr id="3" name="Inhaltsplatzhalter 2"/>
          <p:cNvSpPr>
            <a:spLocks noGrp="1"/>
          </p:cNvSpPr>
          <p:nvPr>
            <p:ph idx="1"/>
          </p:nvPr>
        </p:nvSpPr>
        <p:spPr/>
        <p:txBody>
          <a:bodyPr>
            <a:normAutofit/>
          </a:bodyPr>
          <a:lstStyle/>
          <a:p>
            <a:pPr lvl="0"/>
            <a:r>
              <a:rPr lang="de-DE" dirty="0" smtClean="0"/>
              <a:t>Schritt 1: Lesestrategien (</a:t>
            </a:r>
            <a:r>
              <a:rPr lang="de-DE" dirty="0" err="1" smtClean="0"/>
              <a:t>Vido</a:t>
            </a:r>
            <a:r>
              <a:rPr lang="de-DE" dirty="0" smtClean="0"/>
              <a:t>, AB „Lesestrategien“, und AB „Sachtexte“) / Die </a:t>
            </a:r>
            <a:r>
              <a:rPr lang="de-DE" dirty="0"/>
              <a:t>Fünf-Schritt-Lesemethode</a:t>
            </a:r>
          </a:p>
          <a:p>
            <a:pPr lvl="0"/>
            <a:r>
              <a:rPr lang="de-DE" dirty="0" smtClean="0"/>
              <a:t>Schritt 2: Das Leben um die Jahrhundertwende (Video / AB)</a:t>
            </a:r>
          </a:p>
          <a:p>
            <a:pPr lvl="0"/>
            <a:r>
              <a:rPr lang="de-DE" dirty="0" smtClean="0"/>
              <a:t>Schritt 3: Literaturströmungen um 1900 (AB)</a:t>
            </a:r>
            <a:endParaRPr lang="de-DE" dirty="0"/>
          </a:p>
          <a:p>
            <a:pPr lvl="0"/>
            <a:r>
              <a:rPr lang="de-DE" dirty="0" smtClean="0"/>
              <a:t>Schritt 4</a:t>
            </a:r>
            <a:r>
              <a:rPr lang="de-DE" smtClean="0"/>
              <a:t>: Selbstreflexion </a:t>
            </a:r>
            <a:r>
              <a:rPr lang="de-DE" dirty="0" smtClean="0"/>
              <a:t>&amp; Test</a:t>
            </a:r>
            <a:endParaRPr lang="de-DE" i="1" u="sng" dirty="0"/>
          </a:p>
          <a:p>
            <a:endParaRPr lang="de-DE" dirty="0"/>
          </a:p>
        </p:txBody>
      </p:sp>
    </p:spTree>
    <p:extLst>
      <p:ext uri="{BB962C8B-B14F-4D97-AF65-F5344CB8AC3E}">
        <p14:creationId xmlns:p14="http://schemas.microsoft.com/office/powerpoint/2010/main" val="1064224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Schritt 1.1: Lesestrategien</a:t>
            </a:r>
            <a:endParaRPr lang="de-DE" b="1" dirty="0"/>
          </a:p>
        </p:txBody>
      </p:sp>
      <p:sp>
        <p:nvSpPr>
          <p:cNvPr id="3" name="Inhaltsplatzhalter 2"/>
          <p:cNvSpPr>
            <a:spLocks noGrp="1"/>
          </p:cNvSpPr>
          <p:nvPr>
            <p:ph idx="1"/>
          </p:nvPr>
        </p:nvSpPr>
        <p:spPr/>
        <p:txBody>
          <a:bodyPr/>
          <a:lstStyle/>
          <a:p>
            <a:r>
              <a:rPr lang="de-DE" dirty="0" smtClean="0"/>
              <a:t>Erarbeiten Sie das Arbeitsblatt „Lesestrategien“ und vergleichen Sie das Vorgehen mit dem Vorgehen, das Sie bisher angewendet haben. Notieren Sie, wie es sich unterscheidet und ob Sie Probleme haben, Texte zu verstehen.</a:t>
            </a:r>
          </a:p>
          <a:p>
            <a:r>
              <a:rPr lang="de-DE" dirty="0" smtClean="0"/>
              <a:t>Sollten Sie Probleme haben, formuliere Sie diese und schicken Sie sie an</a:t>
            </a:r>
            <a:r>
              <a:rPr lang="de-DE" i="1" dirty="0" smtClean="0"/>
              <a:t> Herrn / Frau xx</a:t>
            </a:r>
            <a:r>
              <a:rPr lang="de-DE" dirty="0" smtClean="0"/>
              <a:t>.</a:t>
            </a:r>
          </a:p>
          <a:p>
            <a:endParaRPr lang="de-DE" dirty="0" smtClean="0"/>
          </a:p>
          <a:p>
            <a:endParaRPr lang="de-DE" dirty="0"/>
          </a:p>
        </p:txBody>
      </p:sp>
    </p:spTree>
    <p:extLst>
      <p:ext uri="{BB962C8B-B14F-4D97-AF65-F5344CB8AC3E}">
        <p14:creationId xmlns:p14="http://schemas.microsoft.com/office/powerpoint/2010/main" val="980064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Schritt 1.2: </a:t>
            </a:r>
            <a:r>
              <a:rPr lang="de-DE" b="1" dirty="0" err="1" smtClean="0"/>
              <a:t>Erklärvideo</a:t>
            </a:r>
            <a:r>
              <a:rPr lang="de-DE" b="1" dirty="0" smtClean="0"/>
              <a:t> ansehen</a:t>
            </a:r>
            <a:endParaRPr lang="de-DE" b="1" dirty="0"/>
          </a:p>
        </p:txBody>
      </p:sp>
      <p:sp>
        <p:nvSpPr>
          <p:cNvPr id="3" name="Inhaltsplatzhalter 2"/>
          <p:cNvSpPr>
            <a:spLocks noGrp="1"/>
          </p:cNvSpPr>
          <p:nvPr>
            <p:ph idx="1"/>
          </p:nvPr>
        </p:nvSpPr>
        <p:spPr>
          <a:xfrm>
            <a:off x="457200" y="1600200"/>
            <a:ext cx="6851104" cy="4525963"/>
          </a:xfrm>
        </p:spPr>
        <p:txBody>
          <a:bodyPr>
            <a:normAutofit fontScale="92500" lnSpcReduction="20000"/>
          </a:bodyPr>
          <a:lstStyle/>
          <a:p>
            <a:pPr marL="0" indent="0">
              <a:buNone/>
            </a:pPr>
            <a:r>
              <a:rPr lang="de-DE" dirty="0" smtClean="0"/>
              <a:t>Gehen Sie auf die Seite </a:t>
            </a:r>
            <a:r>
              <a:rPr lang="de-DE" sz="2400" dirty="0" smtClean="0">
                <a:hlinkClick r:id="rId2"/>
              </a:rPr>
              <a:t>https://www.youtube.com/watch?v=Bp35O_2lA4k</a:t>
            </a:r>
            <a:r>
              <a:rPr lang="de-DE" sz="2400" dirty="0" smtClean="0"/>
              <a:t> (kapiert.de, 2.10 min)</a:t>
            </a:r>
          </a:p>
          <a:p>
            <a:pPr marL="0" indent="0">
              <a:buNone/>
            </a:pPr>
            <a:r>
              <a:rPr lang="de-DE" dirty="0" smtClean="0"/>
              <a:t>und sehen Sie sich das </a:t>
            </a:r>
            <a:r>
              <a:rPr lang="de-DE" dirty="0" err="1" smtClean="0"/>
              <a:t>Erklärvideo</a:t>
            </a:r>
            <a:r>
              <a:rPr lang="de-DE" dirty="0" smtClean="0"/>
              <a:t> zur Fünf-Schritt-Lesemethode an.</a:t>
            </a:r>
          </a:p>
          <a:p>
            <a:pPr marL="0" indent="0">
              <a:buNone/>
            </a:pPr>
            <a:endParaRPr lang="de-DE" dirty="0" smtClean="0"/>
          </a:p>
          <a:p>
            <a:pPr marL="0" indent="0">
              <a:buNone/>
            </a:pPr>
            <a:r>
              <a:rPr lang="de-DE" dirty="0" smtClean="0"/>
              <a:t>Vergleichen Sie das eben Gesehene mit dem Arbeitsblatt „Die fünf Schritt Lesemethode“, auf dem Sie eine Skizze finden. Ergänzen Sie gegebenenfalls die Aspekte.</a:t>
            </a:r>
          </a:p>
          <a:p>
            <a:pPr marL="0" indent="0">
              <a:buNone/>
            </a:pPr>
            <a:endParaRPr lang="de-DE" dirty="0" smtClean="0"/>
          </a:p>
          <a:p>
            <a:pPr marL="0" indent="0">
              <a:buNone/>
            </a:pPr>
            <a:endParaRPr lang="de-DE" dirty="0" smtClean="0"/>
          </a:p>
          <a:p>
            <a:pPr marL="0" indent="0">
              <a:buNone/>
            </a:pPr>
            <a:endParaRPr lang="de-DE" dirty="0"/>
          </a:p>
        </p:txBody>
      </p:sp>
      <p:pic>
        <p:nvPicPr>
          <p:cNvPr id="1026" name="Picture 2" descr="Vorschau Ihres QR Co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1700808"/>
            <a:ext cx="1447428" cy="1447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591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Schritt 1.3: Arbeitsblatt </a:t>
            </a:r>
            <a:endParaRPr lang="de-DE" b="1" dirty="0"/>
          </a:p>
        </p:txBody>
      </p:sp>
      <p:sp>
        <p:nvSpPr>
          <p:cNvPr id="3" name="Inhaltsplatzhalter 2"/>
          <p:cNvSpPr>
            <a:spLocks noGrp="1"/>
          </p:cNvSpPr>
          <p:nvPr>
            <p:ph idx="1"/>
          </p:nvPr>
        </p:nvSpPr>
        <p:spPr>
          <a:xfrm>
            <a:off x="395536" y="1556792"/>
            <a:ext cx="5554960" cy="4525963"/>
          </a:xfrm>
        </p:spPr>
        <p:txBody>
          <a:bodyPr>
            <a:normAutofit lnSpcReduction="10000"/>
          </a:bodyPr>
          <a:lstStyle/>
          <a:p>
            <a:r>
              <a:rPr lang="de-DE" dirty="0" smtClean="0"/>
              <a:t>Arbeiten Sie das Arbeitsblatt „Sachtexte“ durch. Bei Fragen wenden Sie sich an den Kurs über das Forum, das eingerichtet ist.</a:t>
            </a:r>
          </a:p>
          <a:p>
            <a:endParaRPr lang="de-DE" dirty="0"/>
          </a:p>
          <a:p>
            <a:r>
              <a:rPr lang="de-DE" dirty="0" smtClean="0"/>
              <a:t>Sehen Sie sich bei Bedarf noch das </a:t>
            </a:r>
            <a:r>
              <a:rPr lang="de-DE" dirty="0" err="1" smtClean="0"/>
              <a:t>Erklärvideo</a:t>
            </a:r>
            <a:r>
              <a:rPr lang="de-DE" dirty="0" smtClean="0"/>
              <a:t> an:</a:t>
            </a:r>
          </a:p>
          <a:p>
            <a:pPr marL="0" indent="0">
              <a:buNone/>
            </a:pPr>
            <a:r>
              <a:rPr lang="de-DE" sz="2000" dirty="0" smtClean="0">
                <a:hlinkClick r:id="rId2"/>
              </a:rPr>
              <a:t>https://www.youtube.com/watch?v=rGjtbN0BlTw</a:t>
            </a:r>
            <a:r>
              <a:rPr lang="de-DE" sz="2000" dirty="0" smtClean="0"/>
              <a:t> (Merkhilfe, 4.17 min)</a:t>
            </a:r>
          </a:p>
          <a:p>
            <a:endParaRPr lang="de-DE" dirty="0" smtClean="0"/>
          </a:p>
          <a:p>
            <a:pPr marL="0" indent="0">
              <a:buNone/>
            </a:pPr>
            <a:endParaRPr lang="de-DE" dirty="0" smtClean="0"/>
          </a:p>
          <a:p>
            <a:pPr marL="0" indent="0">
              <a:buNone/>
            </a:pPr>
            <a:endParaRPr lang="de-DE" dirty="0" smtClean="0"/>
          </a:p>
          <a:p>
            <a:pPr marL="0" indent="0">
              <a:buNone/>
            </a:pPr>
            <a:endParaRPr lang="de-DE" dirty="0"/>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81502">
            <a:off x="5758430" y="1480734"/>
            <a:ext cx="3099747" cy="217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descr="Vorschau Ihres QR Cod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4437112"/>
            <a:ext cx="1584176" cy="1584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1123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Schritt </a:t>
            </a:r>
            <a:r>
              <a:rPr lang="de-DE" b="1" dirty="0" smtClean="0"/>
              <a:t>2: Das Leben um 1900</a:t>
            </a:r>
            <a:endParaRPr lang="de-DE" dirty="0"/>
          </a:p>
        </p:txBody>
      </p:sp>
      <p:sp>
        <p:nvSpPr>
          <p:cNvPr id="3" name="Inhaltsplatzhalter 2"/>
          <p:cNvSpPr>
            <a:spLocks noGrp="1"/>
          </p:cNvSpPr>
          <p:nvPr>
            <p:ph idx="1"/>
          </p:nvPr>
        </p:nvSpPr>
        <p:spPr/>
        <p:txBody>
          <a:bodyPr/>
          <a:lstStyle/>
          <a:p>
            <a:r>
              <a:rPr lang="de-DE" dirty="0" smtClean="0"/>
              <a:t>Sehen </a:t>
            </a:r>
            <a:r>
              <a:rPr lang="de-DE" dirty="0"/>
              <a:t>Sie sich </a:t>
            </a:r>
            <a:r>
              <a:rPr lang="de-DE" dirty="0" smtClean="0"/>
              <a:t>das Video </a:t>
            </a:r>
            <a:r>
              <a:rPr lang="de-DE" dirty="0"/>
              <a:t>an (</a:t>
            </a:r>
            <a:r>
              <a:rPr lang="de-DE" dirty="0" err="1"/>
              <a:t>Histoclips</a:t>
            </a:r>
            <a:r>
              <a:rPr lang="de-DE" dirty="0"/>
              <a:t>, </a:t>
            </a:r>
            <a:r>
              <a:rPr lang="de-DE" dirty="0" smtClean="0"/>
              <a:t>8.16 </a:t>
            </a:r>
            <a:r>
              <a:rPr lang="de-DE" dirty="0"/>
              <a:t>min).</a:t>
            </a:r>
          </a:p>
          <a:p>
            <a:r>
              <a:rPr lang="de-DE" dirty="0"/>
              <a:t>Machen Sie sich auf dem Arbeitsblatt </a:t>
            </a:r>
            <a:r>
              <a:rPr lang="de-DE" dirty="0" smtClean="0"/>
              <a:t>„Leben um die Jahrhundertwende“ Notizen </a:t>
            </a:r>
            <a:r>
              <a:rPr lang="de-DE" dirty="0"/>
              <a:t>zum Alltag der Menschen um 1900.</a:t>
            </a:r>
          </a:p>
          <a:p>
            <a:r>
              <a:rPr lang="de-DE" dirty="0"/>
              <a:t>Fassen Sie als Fazit zusammen, wie sich </a:t>
            </a:r>
            <a:r>
              <a:rPr lang="de-DE" dirty="0" smtClean="0"/>
              <a:t>die </a:t>
            </a:r>
            <a:r>
              <a:rPr lang="de-DE" dirty="0"/>
              <a:t>Neuerungen </a:t>
            </a:r>
            <a:r>
              <a:rPr lang="de-DE" dirty="0" smtClean="0"/>
              <a:t>auf </a:t>
            </a:r>
            <a:r>
              <a:rPr lang="de-DE" dirty="0"/>
              <a:t>das Leben auswirkten.</a:t>
            </a:r>
          </a:p>
          <a:p>
            <a:endParaRPr lang="de-DE" dirty="0"/>
          </a:p>
        </p:txBody>
      </p:sp>
    </p:spTree>
    <p:extLst>
      <p:ext uri="{BB962C8B-B14F-4D97-AF65-F5344CB8AC3E}">
        <p14:creationId xmlns:p14="http://schemas.microsoft.com/office/powerpoint/2010/main" val="1702735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Schritt 3</a:t>
            </a:r>
            <a:r>
              <a:rPr lang="de-DE" dirty="0" smtClean="0"/>
              <a:t>: </a:t>
            </a:r>
            <a:r>
              <a:rPr lang="de-DE" b="1" dirty="0" smtClean="0"/>
              <a:t>Sachtextuntersuchung / Strukturskizze  </a:t>
            </a:r>
            <a:endParaRPr lang="de-DE" b="1" dirty="0"/>
          </a:p>
        </p:txBody>
      </p:sp>
      <p:sp>
        <p:nvSpPr>
          <p:cNvPr id="3" name="Inhaltsplatzhalter 2"/>
          <p:cNvSpPr>
            <a:spLocks noGrp="1"/>
          </p:cNvSpPr>
          <p:nvPr>
            <p:ph idx="1"/>
          </p:nvPr>
        </p:nvSpPr>
        <p:spPr>
          <a:xfrm>
            <a:off x="457200" y="1600200"/>
            <a:ext cx="8147248" cy="4525963"/>
          </a:xfrm>
        </p:spPr>
        <p:txBody>
          <a:bodyPr/>
          <a:lstStyle/>
          <a:p>
            <a:r>
              <a:rPr lang="de-DE" dirty="0" smtClean="0"/>
              <a:t>Lesen Sie den Text „Literarische Strömungen um die Jahrhundertwende“ und erarbeiten Sie eine Strukturskizze, die einen Überblick zur Literatur der Jahrhundertwende gibt.</a:t>
            </a:r>
          </a:p>
          <a:p>
            <a:r>
              <a:rPr lang="de-DE" dirty="0"/>
              <a:t>Stellen Sie Ihre  Strukturskizze bis zum </a:t>
            </a:r>
            <a:r>
              <a:rPr lang="de-DE" i="1" u="sng" dirty="0"/>
              <a:t>xx.xx.20xx</a:t>
            </a:r>
            <a:r>
              <a:rPr lang="de-DE" dirty="0"/>
              <a:t> in unsere </a:t>
            </a:r>
            <a:r>
              <a:rPr lang="de-DE" dirty="0" err="1"/>
              <a:t>Moodle</a:t>
            </a:r>
            <a:r>
              <a:rPr lang="de-DE" dirty="0"/>
              <a:t>-Gruppe. Sie bekommen eine Rückmeldung</a:t>
            </a:r>
            <a:r>
              <a:rPr lang="de-DE" dirty="0" smtClean="0"/>
              <a:t>.</a:t>
            </a:r>
            <a:endParaRPr lang="de-DE" dirty="0"/>
          </a:p>
        </p:txBody>
      </p:sp>
    </p:spTree>
    <p:extLst>
      <p:ext uri="{BB962C8B-B14F-4D97-AF65-F5344CB8AC3E}">
        <p14:creationId xmlns:p14="http://schemas.microsoft.com/office/powerpoint/2010/main" val="3294478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16632"/>
            <a:ext cx="8229600" cy="1143000"/>
          </a:xfrm>
        </p:spPr>
        <p:txBody>
          <a:bodyPr>
            <a:normAutofit fontScale="90000"/>
          </a:bodyPr>
          <a:lstStyle/>
          <a:p>
            <a:r>
              <a:rPr lang="de-DE" sz="4000" b="1" dirty="0" smtClean="0"/>
              <a:t>Schritt 4: Datei hochladen &amp; Selbstreflexion</a:t>
            </a:r>
            <a:endParaRPr lang="de-DE" b="1" dirty="0"/>
          </a:p>
        </p:txBody>
      </p:sp>
      <p:sp>
        <p:nvSpPr>
          <p:cNvPr id="3" name="Inhaltsplatzhalter 2"/>
          <p:cNvSpPr>
            <a:spLocks noGrp="1"/>
          </p:cNvSpPr>
          <p:nvPr>
            <p:ph idx="1"/>
          </p:nvPr>
        </p:nvSpPr>
        <p:spPr>
          <a:xfrm>
            <a:off x="333523" y="1508167"/>
            <a:ext cx="5194920" cy="2625155"/>
          </a:xfrm>
        </p:spPr>
        <p:txBody>
          <a:bodyPr>
            <a:normAutofit/>
          </a:bodyPr>
          <a:lstStyle/>
          <a:p>
            <a:r>
              <a:rPr lang="de-DE" sz="2700" dirty="0" smtClean="0"/>
              <a:t>Füllen Sie den Selbstreflexions-bogen aus. Wenn Sie in einigen Aspekten unsicher sind oder etwas üben möchten, geben Sie </a:t>
            </a:r>
            <a:r>
              <a:rPr lang="de-DE" sz="2700" i="1" dirty="0" smtClean="0"/>
              <a:t>Herrn / Frau xx bis zum xx.xx.20xx </a:t>
            </a:r>
            <a:r>
              <a:rPr lang="de-DE" sz="2700" dirty="0" smtClean="0"/>
              <a:t>Bescheid.</a:t>
            </a:r>
            <a:endParaRPr lang="de-DE" sz="2700"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728441">
            <a:off x="5374366" y="2006445"/>
            <a:ext cx="3595638" cy="2132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Inhaltsplatzhalter 2"/>
          <p:cNvSpPr txBox="1">
            <a:spLocks/>
          </p:cNvSpPr>
          <p:nvPr/>
        </p:nvSpPr>
        <p:spPr>
          <a:xfrm>
            <a:off x="323528" y="4293096"/>
            <a:ext cx="8046517" cy="233712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de-DE" sz="2700" dirty="0" smtClean="0"/>
              <a:t>Prüfen Sie Ihr Wissen mit den Test, der im </a:t>
            </a:r>
            <a:r>
              <a:rPr lang="de-DE" sz="2700" dirty="0" err="1" smtClean="0"/>
              <a:t>Moodle</a:t>
            </a:r>
            <a:r>
              <a:rPr lang="de-DE" sz="2700" dirty="0" smtClean="0"/>
              <a:t>-Kurs hinterlegt ist. </a:t>
            </a:r>
            <a:endParaRPr lang="de-DE" sz="2700" dirty="0"/>
          </a:p>
        </p:txBody>
      </p:sp>
    </p:spTree>
    <p:extLst>
      <p:ext uri="{BB962C8B-B14F-4D97-AF65-F5344CB8AC3E}">
        <p14:creationId xmlns:p14="http://schemas.microsoft.com/office/powerpoint/2010/main" val="2707937117"/>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Bildschirmpräsentation (4:3)</PresentationFormat>
  <Paragraphs>33</Paragraphs>
  <Slides>8</Slides>
  <Notes>0</Notes>
  <HiddenSlides>0</HiddenSlides>
  <MMClips>0</MMClips>
  <ScaleCrop>false</ScaleCrop>
  <HeadingPairs>
    <vt:vector size="4" baseType="variant">
      <vt:variant>
        <vt:lpstr>Design</vt:lpstr>
      </vt:variant>
      <vt:variant>
        <vt:i4>1</vt:i4>
      </vt:variant>
      <vt:variant>
        <vt:lpstr>Folientitel</vt:lpstr>
      </vt:variant>
      <vt:variant>
        <vt:i4>8</vt:i4>
      </vt:variant>
    </vt:vector>
  </HeadingPairs>
  <TitlesOfParts>
    <vt:vector size="9" baseType="lpstr">
      <vt:lpstr>Larissa</vt:lpstr>
      <vt:lpstr>Lesestrategien / Sachtexte lesen Literatur der Jahrhundertwende</vt:lpstr>
      <vt:lpstr>Vorgehen Woche xx</vt:lpstr>
      <vt:lpstr>Schritt 1.1: Lesestrategien</vt:lpstr>
      <vt:lpstr>Schritt 1.2: Erklärvideo ansehen</vt:lpstr>
      <vt:lpstr>Schritt 1.3: Arbeitsblatt </vt:lpstr>
      <vt:lpstr>Schritt 2: Das Leben um 1900</vt:lpstr>
      <vt:lpstr>Schritt 3: Sachtextuntersuchung / Strukturskizze  </vt:lpstr>
      <vt:lpstr>Schritt 4: Datei hochladen &amp; Selbstreflexion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Ingeborg Bachmann</dc:title>
  <dc:creator>Schweigert</dc:creator>
  <cp:lastModifiedBy>Schweigert</cp:lastModifiedBy>
  <cp:revision>27</cp:revision>
  <cp:lastPrinted>2020-03-16T19:51:19Z</cp:lastPrinted>
  <dcterms:created xsi:type="dcterms:W3CDTF">2020-03-16T18:55:33Z</dcterms:created>
  <dcterms:modified xsi:type="dcterms:W3CDTF">2021-05-07T12:34:42Z</dcterms:modified>
</cp:coreProperties>
</file>